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7F5B-CE30-4F88-8B7D-3360D537FEFC}" type="datetimeFigureOut">
              <a:rPr lang="nl-NL" smtClean="0"/>
              <a:t>30-12-2022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9871-0FC1-46AE-8C44-AA41810270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11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7F5B-CE30-4F88-8B7D-3360D537FEFC}" type="datetimeFigureOut">
              <a:rPr lang="nl-NL" smtClean="0"/>
              <a:t>30-12-2022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9871-0FC1-46AE-8C44-AA41810270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117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7F5B-CE30-4F88-8B7D-3360D537FEFC}" type="datetimeFigureOut">
              <a:rPr lang="nl-NL" smtClean="0"/>
              <a:t>30-12-2022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9871-0FC1-46AE-8C44-AA41810270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6005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7F5B-CE30-4F88-8B7D-3360D537FEFC}" type="datetimeFigureOut">
              <a:rPr lang="nl-NL" smtClean="0"/>
              <a:t>30-12-2022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9871-0FC1-46AE-8C44-AA41810270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2096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7F5B-CE30-4F88-8B7D-3360D537FEFC}" type="datetimeFigureOut">
              <a:rPr lang="nl-NL" smtClean="0"/>
              <a:t>30-12-2022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9871-0FC1-46AE-8C44-AA41810270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146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7F5B-CE30-4F88-8B7D-3360D537FEFC}" type="datetimeFigureOut">
              <a:rPr lang="nl-NL" smtClean="0"/>
              <a:t>30-12-2022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9871-0FC1-46AE-8C44-AA41810270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7121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7F5B-CE30-4F88-8B7D-3360D537FEFC}" type="datetimeFigureOut">
              <a:rPr lang="nl-NL" smtClean="0"/>
              <a:t>30-12-2022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9871-0FC1-46AE-8C44-AA41810270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9788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7F5B-CE30-4F88-8B7D-3360D537FEFC}" type="datetimeFigureOut">
              <a:rPr lang="nl-NL" smtClean="0"/>
              <a:t>30-12-2022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9871-0FC1-46AE-8C44-AA41810270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2411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7F5B-CE30-4F88-8B7D-3360D537FEFC}" type="datetimeFigureOut">
              <a:rPr lang="nl-NL" smtClean="0"/>
              <a:t>30-12-2022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9871-0FC1-46AE-8C44-AA41810270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16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7F5B-CE30-4F88-8B7D-3360D537FEFC}" type="datetimeFigureOut">
              <a:rPr lang="nl-NL" smtClean="0"/>
              <a:t>30-12-2022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9871-0FC1-46AE-8C44-AA41810270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7133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7F5B-CE30-4F88-8B7D-3360D537FEFC}" type="datetimeFigureOut">
              <a:rPr lang="nl-NL" smtClean="0"/>
              <a:t>30-12-2022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9871-0FC1-46AE-8C44-AA41810270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736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07F5B-CE30-4F88-8B7D-3360D537FEFC}" type="datetimeFigureOut">
              <a:rPr lang="nl-NL" smtClean="0"/>
              <a:t>30-12-2022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39871-0FC1-46AE-8C44-AA41810270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6878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A8C532F2-4ACD-4B49-824A-B177E7A3D5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04" y="190849"/>
            <a:ext cx="9150104" cy="6476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689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kaart&#10;&#10;Automatisch gegenereerde beschrijving">
            <a:extLst>
              <a:ext uri="{FF2B5EF4-FFF2-40B4-BE49-F238E27FC236}">
                <a16:creationId xmlns:a16="http://schemas.microsoft.com/office/drawing/2014/main" id="{8A0711D2-59B9-4B09-867C-97EE0B1DF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04" y="190849"/>
            <a:ext cx="9150104" cy="6476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38063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Diavoorstelling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Lisa Weeber</dc:creator>
  <cp:lastModifiedBy>Lisa Weeber</cp:lastModifiedBy>
  <cp:revision>1</cp:revision>
  <dcterms:created xsi:type="dcterms:W3CDTF">2022-12-30T08:00:00Z</dcterms:created>
  <dcterms:modified xsi:type="dcterms:W3CDTF">2022-12-30T08:01:50Z</dcterms:modified>
</cp:coreProperties>
</file>