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F5B-CE30-4F88-8B7D-3360D537FEFC}" type="datetimeFigureOut">
              <a:rPr lang="nl-NL" smtClean="0"/>
              <a:t>30-12-2022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9871-0FC1-46AE-8C44-AA418102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1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F5B-CE30-4F88-8B7D-3360D537FEFC}" type="datetimeFigureOut">
              <a:rPr lang="nl-NL" smtClean="0"/>
              <a:t>30-12-2022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9871-0FC1-46AE-8C44-AA418102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17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F5B-CE30-4F88-8B7D-3360D537FEFC}" type="datetimeFigureOut">
              <a:rPr lang="nl-NL" smtClean="0"/>
              <a:t>30-12-2022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9871-0FC1-46AE-8C44-AA418102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00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F5B-CE30-4F88-8B7D-3360D537FEFC}" type="datetimeFigureOut">
              <a:rPr lang="nl-NL" smtClean="0"/>
              <a:t>30-12-2022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9871-0FC1-46AE-8C44-AA418102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09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F5B-CE30-4F88-8B7D-3360D537FEFC}" type="datetimeFigureOut">
              <a:rPr lang="nl-NL" smtClean="0"/>
              <a:t>30-12-2022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9871-0FC1-46AE-8C44-AA418102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46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F5B-CE30-4F88-8B7D-3360D537FEFC}" type="datetimeFigureOut">
              <a:rPr lang="nl-NL" smtClean="0"/>
              <a:t>30-12-2022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9871-0FC1-46AE-8C44-AA418102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12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F5B-CE30-4F88-8B7D-3360D537FEFC}" type="datetimeFigureOut">
              <a:rPr lang="nl-NL" smtClean="0"/>
              <a:t>30-12-2022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9871-0FC1-46AE-8C44-AA418102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7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F5B-CE30-4F88-8B7D-3360D537FEFC}" type="datetimeFigureOut">
              <a:rPr lang="nl-NL" smtClean="0"/>
              <a:t>30-12-2022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9871-0FC1-46AE-8C44-AA418102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41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F5B-CE30-4F88-8B7D-3360D537FEFC}" type="datetimeFigureOut">
              <a:rPr lang="nl-NL" smtClean="0"/>
              <a:t>30-12-2022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9871-0FC1-46AE-8C44-AA418102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6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F5B-CE30-4F88-8B7D-3360D537FEFC}" type="datetimeFigureOut">
              <a:rPr lang="nl-NL" smtClean="0"/>
              <a:t>30-12-2022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9871-0FC1-46AE-8C44-AA418102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13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7F5B-CE30-4F88-8B7D-3360D537FEFC}" type="datetimeFigureOut">
              <a:rPr lang="nl-NL" smtClean="0"/>
              <a:t>30-12-2022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9871-0FC1-46AE-8C44-AA418102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36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7F5B-CE30-4F88-8B7D-3360D537FEFC}" type="datetimeFigureOut">
              <a:rPr lang="nl-NL" smtClean="0"/>
              <a:t>30-12-2022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39871-0FC1-46AE-8C44-AA41810270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87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ED6390A-A745-457C-946C-8FCA220A2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96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8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kaart&#10;&#10;Automatisch gegenereerde beschrijving">
            <a:extLst>
              <a:ext uri="{FF2B5EF4-FFF2-40B4-BE49-F238E27FC236}">
                <a16:creationId xmlns:a16="http://schemas.microsoft.com/office/drawing/2014/main" id="{934721BB-D215-4699-880D-1F346E46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57" y="0"/>
            <a:ext cx="4890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442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Diavoorstelling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Lisa Weeber</dc:creator>
  <cp:lastModifiedBy>Lisa Weeber</cp:lastModifiedBy>
  <cp:revision>2</cp:revision>
  <dcterms:created xsi:type="dcterms:W3CDTF">2022-12-30T08:00:00Z</dcterms:created>
  <dcterms:modified xsi:type="dcterms:W3CDTF">2022-12-30T08:03:09Z</dcterms:modified>
</cp:coreProperties>
</file>