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6" autoAdjust="0"/>
    <p:restoredTop sz="94660"/>
  </p:normalViewPr>
  <p:slideViewPr>
    <p:cSldViewPr snapToGrid="0">
      <p:cViewPr>
        <p:scale>
          <a:sx n="75" d="100"/>
          <a:sy n="75" d="100"/>
        </p:scale>
        <p:origin x="5011" y="-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2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42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6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35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35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45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70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0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19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36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80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5834-049B-46F6-8A71-291B206E083B}" type="datetimeFigureOut">
              <a:rPr lang="nl-NL" smtClean="0"/>
              <a:t>13-12-2022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8D0C-16A4-4E66-94A0-61135F0AB0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7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E73B92D-8002-4DD2-9DE2-A9226C573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6846513" cy="96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15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Lisa Weeber</dc:creator>
  <cp:lastModifiedBy>Lisa Weeber</cp:lastModifiedBy>
  <cp:revision>1</cp:revision>
  <dcterms:created xsi:type="dcterms:W3CDTF">2022-12-13T15:30:35Z</dcterms:created>
  <dcterms:modified xsi:type="dcterms:W3CDTF">2022-12-13T15:32:04Z</dcterms:modified>
</cp:coreProperties>
</file>